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5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25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6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25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5.png"/><Relationship Id="rId10" Type="http://schemas.openxmlformats.org/officeDocument/2006/relationships/image" Target="../media/image115.png"/><Relationship Id="rId4" Type="http://schemas.openxmlformats.org/officeDocument/2006/relationships/image" Target="../media/image96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10" Type="http://schemas.openxmlformats.org/officeDocument/2006/relationships/image" Target="../media/image124.png"/><Relationship Id="rId4" Type="http://schemas.openxmlformats.org/officeDocument/2006/relationships/image" Target="../media/image96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3.png"/><Relationship Id="rId7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5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8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25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3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2134" cy="1981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51831"/>
            <a:ext cx="2489459" cy="7984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993" cy="809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1710102"/>
            <a:ext cx="18242401" cy="8575613"/>
            <a:chOff x="43314" y="1710102"/>
            <a:chExt cx="18242401" cy="8575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1710102"/>
              <a:ext cx="18242401" cy="85756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424" y="62754"/>
            <a:ext cx="2327451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370" y="1695726"/>
            <a:ext cx="16876974" cy="8575613"/>
            <a:chOff x="704370" y="1695726"/>
            <a:chExt cx="16876974" cy="85756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370" y="1695726"/>
              <a:ext cx="16876974" cy="8575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5359" y="1445971"/>
            <a:ext cx="8782757" cy="8287023"/>
            <a:chOff x="5805359" y="1445971"/>
            <a:chExt cx="8782757" cy="828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359" y="1445971"/>
              <a:ext cx="8782757" cy="82870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44" y="802880"/>
            <a:ext cx="3849889" cy="12888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824" cy="619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4207" y="1827690"/>
            <a:ext cx="12097300" cy="7944394"/>
            <a:chOff x="3094207" y="1827690"/>
            <a:chExt cx="12097300" cy="7944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207" y="1827690"/>
              <a:ext cx="12097300" cy="7944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7348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0186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715" cy="6337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8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3373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35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71478"/>
              <a:ext cx="2839991" cy="7771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8844"/>
              <a:ext cx="2512096" cy="77717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6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77030"/>
            <a:ext cx="3638638" cy="7729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7499" cy="15053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2585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21980"/>
            <a:ext cx="5679405" cy="6716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500292" cy="20601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9431" cy="12829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95698" cy="12773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837" cy="780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695" cy="780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93428" cy="11778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20445" cy="970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27944" cy="12369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7750" cy="1481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2198" y="3189556"/>
            <a:ext cx="12155835" cy="4919251"/>
            <a:chOff x="5002198" y="3189556"/>
            <a:chExt cx="12155835" cy="4919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198" y="3189556"/>
              <a:ext cx="12155835" cy="491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85" y="2899548"/>
            <a:ext cx="5782932" cy="6171429"/>
            <a:chOff x="5642285" y="2899548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85" y="2899548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20341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9542" y="3716152"/>
            <a:ext cx="1440613" cy="51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7590" y="2477238"/>
            <a:ext cx="10282591" cy="7175177"/>
            <a:chOff x="6367590" y="2477238"/>
            <a:chExt cx="10282591" cy="7175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590" y="2477238"/>
              <a:ext cx="10282591" cy="7175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58" y="1033313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76" y="869369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384" y="2637581"/>
            <a:ext cx="3155655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0121" y="3562487"/>
            <a:ext cx="2567032" cy="964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923" y="5815263"/>
            <a:ext cx="5439575" cy="2663638"/>
            <a:chOff x="9828923" y="5815263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9828923" y="5815263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9966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25" y="875423"/>
            <a:ext cx="10285487" cy="1317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843" y="711480"/>
            <a:ext cx="690336" cy="34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  <p:pic>
        <p:nvPicPr>
          <p:cNvPr id="4" name="KakaoTalk_20221012_1242350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0400" y="27051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9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991" cy="60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7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7162" cy="5260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520" cy="2381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209" cy="5260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0920" cy="1227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7162" cy="5260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57" cy="5454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1042" cy="12867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5870" cy="687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5641" cy="1973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927" cy="69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86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4586"/>
            <a:ext cx="6793866" cy="10818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719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24844" cy="5282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43891" cy="52829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15320" cy="52829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40863" cy="54641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3409" y="1129222"/>
            <a:ext cx="5700395" cy="12983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03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8480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50394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1223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사용자 지정</PresentationFormat>
  <Paragraphs>0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3</cp:revision>
  <dcterms:created xsi:type="dcterms:W3CDTF">2022-10-12T12:18:44Z</dcterms:created>
  <dcterms:modified xsi:type="dcterms:W3CDTF">2022-10-12T04:57:06Z</dcterms:modified>
</cp:coreProperties>
</file>